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63" r:id="rId6"/>
    <p:sldId id="266" r:id="rId7"/>
    <p:sldId id="258" r:id="rId8"/>
    <p:sldId id="267" r:id="rId9"/>
    <p:sldId id="259" r:id="rId10"/>
    <p:sldId id="268" r:id="rId11"/>
    <p:sldId id="260" r:id="rId12"/>
    <p:sldId id="269" r:id="rId13"/>
    <p:sldId id="261" r:id="rId14"/>
    <p:sldId id="265" r:id="rId15"/>
    <p:sldId id="270" r:id="rId16"/>
    <p:sldId id="271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14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18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6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36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544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15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833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09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607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81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41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0CA0C-CE3E-4E01-B0CE-D82F0C491A77}" type="datetimeFigureOut">
              <a:rPr lang="de-DE" smtClean="0"/>
              <a:t>05.12.2016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CDFBB-AC96-4DAC-8049-FA7B44643A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034655" y="562897"/>
            <a:ext cx="611417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5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Einführung </a:t>
            </a:r>
          </a:p>
          <a:p>
            <a:pPr algn="ctr"/>
            <a:r>
              <a:rPr lang="de-DE" sz="5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</a:p>
          <a:p>
            <a:pPr algn="ctr"/>
            <a:r>
              <a:rPr lang="de-DE" sz="5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</a:t>
            </a:r>
            <a:r>
              <a:rPr lang="de-DE" sz="5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Guided</a:t>
            </a:r>
            <a:r>
              <a:rPr lang="de-DE" sz="5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Writing“</a:t>
            </a:r>
            <a:endParaRPr lang="de-DE" sz="5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https://office-lernen.com/wp-content/media/2010/12/996128_19036546-300x2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08" y="3498490"/>
            <a:ext cx="3148063" cy="29067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2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39829" y="326923"/>
            <a:ext cx="11703845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5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Maximal erreichbare Punkte: 30</a:t>
            </a:r>
          </a:p>
          <a:p>
            <a:pPr algn="ctr"/>
            <a:endParaRPr lang="de-DE" sz="5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de-DE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jeweils 7 Punkte für die Kategorien</a:t>
            </a:r>
          </a:p>
          <a:p>
            <a:pPr algn="ctr"/>
            <a:endParaRPr lang="de-DE" sz="3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de-DE" sz="36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de-DE" sz="3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ontent</a:t>
            </a:r>
            <a:r>
              <a:rPr lang="de-DE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(Inhalt)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de-DE" sz="36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de-DE" sz="3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oherence</a:t>
            </a:r>
            <a:r>
              <a:rPr lang="de-DE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de-DE" sz="3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cohesion</a:t>
            </a:r>
            <a:r>
              <a:rPr lang="de-DE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(Aufbau und Verlinkung)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de-DE" sz="36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de-DE" sz="3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rammar</a:t>
            </a:r>
            <a:r>
              <a:rPr lang="de-DE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(Umfang, Korrektheit)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de-DE" sz="36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de-DE" sz="3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ocabulary</a:t>
            </a:r>
            <a:r>
              <a:rPr lang="de-DE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(Umfang, Korrektheit)</a:t>
            </a:r>
          </a:p>
          <a:p>
            <a:pPr marL="571500" indent="-571500" algn="ctr">
              <a:buFont typeface="Wingdings" panose="05000000000000000000" pitchFamily="2" charset="2"/>
              <a:buChar char="§"/>
            </a:pPr>
            <a:endParaRPr lang="de-DE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de-DE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 2 Punkte für General Quality (Zweck erfüllt?, Style …)</a:t>
            </a:r>
            <a:endParaRPr lang="de-DE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0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 descr="http://1.bp.blogspot.com/-O3OVnyuKgmw/USzYt0YwgXI/AAAAAAAAHik/dpRTnzgbJdI/s1600/Breakaway+Bemalun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95" y="326309"/>
            <a:ext cx="8987412" cy="48798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hteck 2"/>
          <p:cNvSpPr/>
          <p:nvPr/>
        </p:nvSpPr>
        <p:spPr>
          <a:xfrm>
            <a:off x="2638551" y="5412347"/>
            <a:ext cx="6992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 on a cruise ship?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https://office-lernen.com/wp-content/media/2010/12/996128_19036546-300x2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697" y="1448464"/>
            <a:ext cx="778274" cy="718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34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050026" y="147484"/>
            <a:ext cx="8265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Letter </a:t>
            </a:r>
            <a:r>
              <a:rPr lang="de-DE"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application</a:t>
            </a:r>
            <a:r>
              <a:rPr lang="de-DE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(Bewerbungsschreiben)</a:t>
            </a:r>
            <a:endParaRPr lang="de-DE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64" y="786427"/>
            <a:ext cx="10699276" cy="92438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64" y="1826536"/>
            <a:ext cx="5740861" cy="473649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518787" y="1826535"/>
            <a:ext cx="494071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a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letter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application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New World Cruise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Ship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Employment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Agency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following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aspects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endParaRPr lang="de-DE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r>
              <a:rPr lang="de-DE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osition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desired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</a:t>
            </a:r>
            <a:endParaRPr lang="de-DE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endParaRPr lang="de-DE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r>
              <a:rPr lang="de-DE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de-DE" b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anguages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speak</a:t>
            </a:r>
            <a:endParaRPr lang="de-DE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endParaRPr lang="de-DE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qualities</a:t>
            </a:r>
            <a:endParaRPr lang="de-DE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endParaRPr lang="de-DE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r>
              <a:rPr lang="de-DE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avourite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travel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time (</a:t>
            </a:r>
            <a:r>
              <a:rPr lang="de-DE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reason</a:t>
            </a:r>
            <a:r>
              <a:rPr lang="de-DE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de-D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</a:t>
            </a:r>
            <a:r>
              <a:rPr lang="de-DE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forget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suitable</a:t>
            </a:r>
            <a:r>
              <a:rPr lang="de-DE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beginning</a:t>
            </a:r>
            <a:r>
              <a:rPr lang="de-DE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ending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endParaRPr lang="de-D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</a:t>
            </a:r>
            <a:r>
              <a:rPr lang="de-DE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de-D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</a:t>
            </a:r>
            <a:r>
              <a:rPr lang="de-DE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words</a:t>
            </a:r>
            <a:r>
              <a:rPr lang="de-DE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D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endParaRPr lang="de-D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lain"/>
            </a:pPr>
            <a:endParaRPr lang="de-DE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41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uitable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beginning</a:t>
            </a:r>
            <a:endParaRPr lang="de-DE" sz="3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86720" y="1751125"/>
            <a:ext cx="10806933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Sir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Madam,</a:t>
            </a:r>
          </a:p>
          <a:p>
            <a:pPr algn="just"/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just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advertisement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newspaper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always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fascinated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travelling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like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cruise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ships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https://office-lernen.com/wp-content/media/2010/12/996128_19036546-300x2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007" y="1151614"/>
            <a:ext cx="1298579" cy="11990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0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Inhaltspunkt / „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1</a:t>
            </a:r>
          </a:p>
          <a:p>
            <a:pPr algn="ctr"/>
            <a:r>
              <a:rPr lang="de-DE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osition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desired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</a:t>
            </a:r>
            <a:endParaRPr lang="de-DE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09520" y="1765873"/>
            <a:ext cx="6943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prefer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barman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080523" y="2960784"/>
            <a:ext cx="1843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included</a:t>
            </a:r>
            <a:endParaRPr lang="de-DE" sz="28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DE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(aufgegriffen)</a:t>
            </a:r>
            <a:endParaRPr lang="de-DE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09520" y="2960784"/>
            <a:ext cx="8725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I am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8697567" y="1704180"/>
            <a:ext cx="322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Inhaltspunkt wird angesprochen.</a:t>
            </a:r>
            <a:endParaRPr lang="de-DE" sz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09520" y="4058869"/>
            <a:ext cx="923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like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guests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delicious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-made </a:t>
            </a:r>
            <a:r>
              <a:rPr lang="de-DE" sz="32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cocktails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0080523" y="4058869"/>
            <a:ext cx="1843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elaborated</a:t>
            </a:r>
            <a:endParaRPr lang="de-DE" sz="28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DE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de-DE" sz="16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ausgefüht</a:t>
            </a:r>
            <a:r>
              <a:rPr lang="de-DE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de-DE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09519" y="5267722"/>
            <a:ext cx="92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Moreover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worked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different, trendy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clubs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I am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I‘m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really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experienced</a:t>
            </a:r>
            <a:r>
              <a:rPr lang="de-D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0080523" y="5267722"/>
            <a:ext cx="1843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de-DE" sz="28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ully</a:t>
            </a:r>
            <a:r>
              <a:rPr lang="de-DE" sz="28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elaborated</a:t>
            </a:r>
            <a:endParaRPr lang="de-DE" sz="28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DE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(voll </a:t>
            </a:r>
            <a:r>
              <a:rPr lang="de-DE" sz="16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ausgefüht</a:t>
            </a:r>
            <a:r>
              <a:rPr lang="de-DE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de-DE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1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8" y="244116"/>
            <a:ext cx="3829511" cy="627324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880820" y="1131693"/>
            <a:ext cx="7169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 4 Inhaltpunkte werden voll ausgeführt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fully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elaborated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von 4 Inhaltspunkten werden voll ausgeführt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880820" y="2672853"/>
            <a:ext cx="6452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 4 Inhaltpunkte werden aufgegriffen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von 4 Inhaltpunkten werden ausgeführt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elaborated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916406" y="4214013"/>
            <a:ext cx="63808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von 4 Inhaltspunkten werden aufgegriffen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Zwei Inhaltpunkte werden ausgeführt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elaborated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951994" y="5401230"/>
            <a:ext cx="5578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von 4 Inhaltspunkten werden </a:t>
            </a:r>
            <a:r>
              <a:rPr lang="de-DE" sz="20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nicht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bearbeitet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Keine Ausführung der Inhaltspunkte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oherence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cohesion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(= logische Verknüpfung der einzelnen Inhalte)</a:t>
            </a:r>
            <a:endParaRPr lang="de-DE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09520" y="1765873"/>
            <a:ext cx="6943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prefer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barman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09519" y="2932023"/>
            <a:ext cx="8988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09520" y="4058869"/>
            <a:ext cx="923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like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guests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selfmade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cocktails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09519" y="5267722"/>
            <a:ext cx="92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Moreover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worked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different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clubs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</a:t>
            </a:r>
            <a:r>
              <a:rPr lang="de-DE" sz="2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I‘m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really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experienced</a:t>
            </a:r>
            <a:r>
              <a:rPr lang="de-D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25" y="229367"/>
            <a:ext cx="3309323" cy="636175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552791" y="933573"/>
            <a:ext cx="72504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Ideen sind logisch strukturiert, Verwendung von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zahlreichen </a:t>
            </a:r>
          </a:p>
          <a:p>
            <a:pPr algn="just"/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 passenden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Verknüpfungswörtern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moreover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finally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on </a:t>
            </a:r>
          </a:p>
          <a:p>
            <a:pPr algn="just"/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 on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….)</a:t>
            </a:r>
          </a:p>
          <a:p>
            <a:pPr algn="just"/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552791" y="2565646"/>
            <a:ext cx="63173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Ideen sind im Allgemeinen gut strukturiert, </a:t>
            </a:r>
          </a:p>
          <a:p>
            <a:pPr algn="just"/>
            <a:r>
              <a:rPr lang="de-DE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orrekte Verwendung 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von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einigen, aber simplen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Verknüpfungswörtern</a:t>
            </a:r>
          </a:p>
          <a:p>
            <a:pPr algn="just"/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552791" y="4012053"/>
            <a:ext cx="74165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Ideen sind unzusammenhängend,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Verwendung von lediglich</a:t>
            </a:r>
          </a:p>
          <a:p>
            <a:pPr algn="just"/>
            <a:r>
              <a:rPr lang="de-DE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infachen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Verknüpfungswörtern (but,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…),</a:t>
            </a:r>
          </a:p>
          <a:p>
            <a:pPr algn="just"/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Wiederholungen</a:t>
            </a:r>
          </a:p>
          <a:p>
            <a:pPr algn="just"/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552791" y="5476240"/>
            <a:ext cx="6689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Keine Organisation des Textes, keine Verknüpfungswörter</a:t>
            </a:r>
          </a:p>
          <a:p>
            <a:pPr algn="just"/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38" y="933573"/>
            <a:ext cx="593131" cy="565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7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grammar</a:t>
            </a:r>
            <a:endParaRPr lang="de-DE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35828" y="1278454"/>
            <a:ext cx="1130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prefer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barman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35829" y="2285690"/>
            <a:ext cx="9472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I 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used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35829" y="3362910"/>
            <a:ext cx="923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like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guests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selfmade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cocktails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35828" y="4778445"/>
            <a:ext cx="92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Moreover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worked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different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clubs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I 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I‘m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really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experienced</a:t>
            </a:r>
            <a:r>
              <a:rPr lang="de-DE" sz="28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3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5" y="228445"/>
            <a:ext cx="3373961" cy="639358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943845" y="1051560"/>
            <a:ext cx="84241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uter Umfang an Grammatik, einige komplexe Strukturen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</a:t>
            </a:r>
            <a:r>
              <a:rPr lang="de-DE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clauses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just"/>
            <a:r>
              <a:rPr lang="de-DE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-form / 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-infinitive, 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reported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speech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passive, </a:t>
            </a:r>
            <a:r>
              <a:rPr lang="de-DE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participles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…)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zudem meist fehlerfrei, Fehler, die das Verständnis nicht behindern</a:t>
            </a:r>
          </a:p>
          <a:p>
            <a:pPr algn="just"/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048713" y="2600142"/>
            <a:ext cx="7924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Umfang ausreichend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einfache Strukturen 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(simple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simple </a:t>
            </a:r>
          </a:p>
          <a:p>
            <a:pPr algn="just"/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…)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werden fehlerfrei verwendet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Versuch komplexe Strukturen zu verwenden (mit Fehlern)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071668" y="4006154"/>
            <a:ext cx="79017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impler Umfang, nur Verwendung von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einfachen Strukturen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Text</a:t>
            </a:r>
          </a:p>
          <a:p>
            <a:pPr algn="just"/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nthält </a:t>
            </a:r>
            <a:r>
              <a:rPr lang="de-D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wiederkehrende Fehler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die das Verständnis behindern 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können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70252" y="5412166"/>
            <a:ext cx="79712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elbst einfache Strukturen werden nicht fehlerfrei angewandt, Fehler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Behindern des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öfteren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das Verständnis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51" y="944880"/>
            <a:ext cx="602399" cy="574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vocabulary</a:t>
            </a:r>
            <a:endParaRPr lang="de-DE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09521" y="1244616"/>
            <a:ext cx="6943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prefer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barman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67468" y="2404082"/>
            <a:ext cx="9209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I 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used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32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09521" y="3563548"/>
            <a:ext cx="923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like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guests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delicicious</a:t>
            </a:r>
            <a:r>
              <a:rPr lang="de-DE" sz="32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cocktails</a:t>
            </a:r>
            <a:r>
              <a:rPr lang="de-DE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09520" y="4950667"/>
            <a:ext cx="92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Moreover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worked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different, </a:t>
            </a:r>
            <a:r>
              <a:rPr lang="de-DE" sz="28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trendy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clubs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I am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I‘m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really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b="1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experienced</a:t>
            </a:r>
            <a:r>
              <a:rPr lang="de-DE" sz="2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</a:t>
            </a:r>
            <a:r>
              <a:rPr lang="de-D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de-DE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91" y="189886"/>
            <a:ext cx="3407843" cy="650588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064954" y="1217235"/>
            <a:ext cx="7835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uter Umfang (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adjectives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adverbs</a:t>
            </a:r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…) , Variation wird versucht, 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 Wiederholungen zu vermeiden, die meisten Sätze sind fehlerfrei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064954" y="2797770"/>
            <a:ext cx="7580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Umfang ausreichend, Ideen werden sprachlich effektiv umgesetzt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064954" y="4070529"/>
            <a:ext cx="78556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Einfacher Wortschatz, Wortschatzlücken und Wiederholungen,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 enthält zahlreiche, wiederkehrende Fehler, die das Verständnis 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stören können.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064954" y="5495250"/>
            <a:ext cx="78792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kein Umfang, zu wenig Wortschatz um Ideen effektiv auszudrücken,</a:t>
            </a:r>
          </a:p>
          <a:p>
            <a:pPr algn="just"/>
            <a:r>
              <a:rPr lang="de-D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Zahlreiche Fehler, die das Verständnis erheblich stören</a:t>
            </a:r>
            <a:endParaRPr lang="de-D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4870"/>
            <a:ext cx="611304" cy="583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4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Inhaltspunkt / „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2</a:t>
            </a:r>
          </a:p>
          <a:p>
            <a:pPr algn="ctr"/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languages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speak</a:t>
            </a:r>
            <a:endParaRPr lang="de-DE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76633" y="1828800"/>
            <a:ext cx="5971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language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German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6632" y="2777613"/>
            <a:ext cx="8660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earned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different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languages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76632" y="3799545"/>
            <a:ext cx="5329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luently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accent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76631" y="4699819"/>
            <a:ext cx="9231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communicate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easily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guests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76631" y="5721751"/>
            <a:ext cx="11208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spent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worked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several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foreign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countries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5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8078" y="324465"/>
            <a:ext cx="94242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Inhaltspunkt / „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3</a:t>
            </a:r>
          </a:p>
          <a:p>
            <a:pPr algn="ctr"/>
            <a:r>
              <a:rPr lang="de-DE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ersonal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qualities</a:t>
            </a:r>
            <a:endParaRPr lang="de-DE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76633" y="1828800"/>
            <a:ext cx="5044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eliable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(=verlässlich)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6633" y="2609860"/>
            <a:ext cx="3571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lways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time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76633" y="3539613"/>
            <a:ext cx="10268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motivated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team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player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like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talk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76633" y="4542540"/>
            <a:ext cx="7325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„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like a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dog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76633" y="5425575"/>
            <a:ext cx="1857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friendly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52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66568" y="287264"/>
            <a:ext cx="94242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Inhaltspunkt / „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4</a:t>
            </a:r>
          </a:p>
          <a:p>
            <a:pPr algn="ctr"/>
            <a:r>
              <a:rPr lang="de-DE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avourite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32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travel</a:t>
            </a:r>
            <a:r>
              <a:rPr lang="de-DE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time</a:t>
            </a:r>
            <a:endParaRPr lang="de-DE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76633" y="1828800"/>
            <a:ext cx="9884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pring,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autumn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6633" y="2609860"/>
            <a:ext cx="5809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….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76633" y="3539613"/>
            <a:ext cx="68058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on‘t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like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76633" y="4412452"/>
            <a:ext cx="93769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ummer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holiday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a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</a:t>
            </a:r>
            <a:r>
              <a:rPr lang="de-DE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mood</a:t>
            </a:r>
            <a:endParaRPr lang="de-DE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844</Words>
  <Application>Microsoft Office PowerPoint</Application>
  <PresentationFormat>Breitbild</PresentationFormat>
  <Paragraphs>121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Patty Deppy</dc:creator>
  <cp:lastModifiedBy>Windows-Benutzer</cp:lastModifiedBy>
  <cp:revision>29</cp:revision>
  <dcterms:created xsi:type="dcterms:W3CDTF">2016-10-15T10:01:29Z</dcterms:created>
  <dcterms:modified xsi:type="dcterms:W3CDTF">2016-12-05T06:30:07Z</dcterms:modified>
</cp:coreProperties>
</file>